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20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021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1750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2425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755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931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30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47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95472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2957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707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778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77782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90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4BD282-F47B-46EF-A06C-8C8C9CC5F0F1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4D035A5-1DDF-4928-86E1-7A28F438DD4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910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hyperlink" Target="https://www.google.ca/url?sa=i&amp;rct=j&amp;q=&amp;esrc=s&amp;source=images&amp;cd=&amp;ved=0ahUKEwiX-L67vqbWAhUQwmMKHapOCQEQjRwIBw&amp;url=https%3A%2F%2Fwww.pinterest.com%2Fexplore%2F3d-hand-drawings%2F&amp;psig=AFQjCNHVxhnCWziYFnNOMra7Oy5mHCKbfw&amp;ust=1505540624026315" TargetMode="External"/><Relationship Id="rId2" Type="http://schemas.openxmlformats.org/officeDocument/2006/relationships/hyperlink" Target="http://mindbenders.eu/3d-hand-drawing-step-by-step-how-to-trick-art-optical-illusion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hyperlink" Target="https://www.google.ca/url?sa=i&amp;rct=j&amp;q=&amp;esrc=s&amp;source=images&amp;cd=&amp;ved=0ahUKEwin-pWevqbWAhUX0mMKHfM8DQkQjRwIBw&amp;url=https%3A%2F%2Fwww.pinterest.com%2Fks4156%2Fcross-contour-lines%2F&amp;psig=AFQjCNHVxhnCWziYFnNOMra7Oy5mHCKbfw&amp;ust=1505540624026315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52275" y="182895"/>
            <a:ext cx="5898559" cy="1400530"/>
          </a:xfrm>
        </p:spPr>
        <p:txBody>
          <a:bodyPr/>
          <a:lstStyle/>
          <a:p>
            <a:r>
              <a:rPr lang="en-CA" sz="6000" b="1" dirty="0" smtClean="0"/>
              <a:t>Je </a:t>
            </a:r>
            <a:r>
              <a:rPr lang="en-CA" sz="6000" b="1" dirty="0" err="1" smtClean="0"/>
              <a:t>suis</a:t>
            </a:r>
            <a:r>
              <a:rPr lang="en-CA" sz="6000" b="1" dirty="0" smtClean="0"/>
              <a:t>…</a:t>
            </a:r>
            <a:endParaRPr lang="en-CA" sz="6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9744" y="2174789"/>
            <a:ext cx="6190938" cy="44508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200" b="1" dirty="0" err="1" smtClean="0"/>
              <a:t>Gentil</a:t>
            </a:r>
            <a:r>
              <a:rPr lang="en-CA" sz="3200" b="1" dirty="0" smtClean="0"/>
              <a:t>/gentile (nice)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dirty="0" smtClean="0"/>
              <a:t>Patient/</a:t>
            </a:r>
            <a:r>
              <a:rPr lang="en-CA" sz="3200" b="1" dirty="0" err="1" smtClean="0"/>
              <a:t>patiente</a:t>
            </a:r>
            <a:endParaRPr lang="en-CA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dirty="0" err="1" smtClean="0"/>
              <a:t>Courageux</a:t>
            </a:r>
            <a:r>
              <a:rPr lang="en-CA" sz="3200" b="1" dirty="0" smtClean="0"/>
              <a:t>/</a:t>
            </a:r>
            <a:r>
              <a:rPr lang="en-CA" sz="3200" b="1" dirty="0" err="1" smtClean="0"/>
              <a:t>courageuse</a:t>
            </a:r>
            <a:endParaRPr lang="en-CA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dirty="0" err="1" smtClean="0"/>
              <a:t>Généreux</a:t>
            </a:r>
            <a:r>
              <a:rPr lang="en-CA" sz="3200" b="1" dirty="0" smtClean="0"/>
              <a:t>/</a:t>
            </a:r>
            <a:r>
              <a:rPr lang="en-CA" sz="3200" b="1" dirty="0" err="1" smtClean="0"/>
              <a:t>généreuse</a:t>
            </a:r>
            <a:endParaRPr lang="en-CA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dirty="0" smtClean="0"/>
              <a:t>Responsible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dirty="0" err="1" smtClean="0"/>
              <a:t>Coopérative</a:t>
            </a:r>
            <a:endParaRPr lang="en-CA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dirty="0" err="1" smtClean="0"/>
              <a:t>Joyeux</a:t>
            </a:r>
            <a:r>
              <a:rPr lang="en-CA" sz="3200" b="1" dirty="0" smtClean="0"/>
              <a:t>/</a:t>
            </a:r>
            <a:r>
              <a:rPr lang="en-CA" sz="3200" b="1" dirty="0" err="1" smtClean="0"/>
              <a:t>joyeuse</a:t>
            </a:r>
            <a:endParaRPr lang="en-CA" sz="3200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15987" y="2483708"/>
            <a:ext cx="5943529" cy="414194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200" b="1" dirty="0" err="1" smtClean="0"/>
              <a:t>Calme</a:t>
            </a:r>
            <a:endParaRPr lang="en-CA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dirty="0" err="1" smtClean="0"/>
              <a:t>Heureux</a:t>
            </a:r>
            <a:r>
              <a:rPr lang="en-CA" sz="3200" b="1" dirty="0" smtClean="0"/>
              <a:t>/</a:t>
            </a:r>
            <a:r>
              <a:rPr lang="en-CA" sz="3200" b="1" dirty="0" err="1" smtClean="0"/>
              <a:t>heureuse</a:t>
            </a:r>
            <a:r>
              <a:rPr lang="en-CA" sz="3200" b="1" dirty="0" smtClean="0"/>
              <a:t> (happy)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dirty="0" smtClean="0"/>
              <a:t>Intelligent/</a:t>
            </a:r>
            <a:r>
              <a:rPr lang="en-CA" sz="3200" b="1" dirty="0" err="1" smtClean="0"/>
              <a:t>intelligente</a:t>
            </a:r>
            <a:endParaRPr lang="en-CA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dirty="0" err="1" smtClean="0"/>
              <a:t>Sympathique</a:t>
            </a:r>
            <a:endParaRPr lang="en-CA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dirty="0" err="1" smtClean="0"/>
              <a:t>Ėnergique</a:t>
            </a:r>
            <a:endParaRPr lang="en-CA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dirty="0" err="1" smtClean="0"/>
              <a:t>Drôle</a:t>
            </a:r>
            <a:r>
              <a:rPr lang="en-CA" sz="3200" b="1" dirty="0" smtClean="0"/>
              <a:t> (funny)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dirty="0" smtClean="0"/>
              <a:t>Beau/belle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63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Contour Hand Drawing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10000" y="6264875"/>
            <a:ext cx="11237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linkClick r:id="rId2"/>
              </a:rPr>
              <a:t>http://mindbenders.eu/3d-hand-drawing-step-by-step-how-to-trick-art-optical-illusion/</a:t>
            </a:r>
            <a:endParaRPr lang="en-CA" dirty="0"/>
          </a:p>
        </p:txBody>
      </p:sp>
      <p:pic>
        <p:nvPicPr>
          <p:cNvPr id="1026" name="Picture 2" descr="https://i.pinimg.com/736x/80/14/6a/80146a24f7c16e2301854d73dd017db9--contour-line-drawing-contour-drawing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314" y="2271724"/>
            <a:ext cx="2995881" cy="399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505" y="3288874"/>
            <a:ext cx="3695700" cy="2771775"/>
          </a:xfrm>
          <a:prstGeom prst="rect">
            <a:avLst/>
          </a:prstGeom>
        </p:spPr>
      </p:pic>
      <p:pic>
        <p:nvPicPr>
          <p:cNvPr id="1028" name="Picture 4" descr="Related ima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505" y="214005"/>
            <a:ext cx="3659522" cy="287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ntour hand drawing color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39" y="2271724"/>
            <a:ext cx="3072613" cy="397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680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574</TotalTime>
  <Words>33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</vt:lpstr>
      <vt:lpstr>Wingdings 2</vt:lpstr>
      <vt:lpstr>Quotable</vt:lpstr>
      <vt:lpstr>Je suis…</vt:lpstr>
      <vt:lpstr>Contour Hand Drawing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roberts</dc:creator>
  <cp:lastModifiedBy>val roberts</cp:lastModifiedBy>
  <cp:revision>8</cp:revision>
  <dcterms:created xsi:type="dcterms:W3CDTF">2017-09-13T20:39:32Z</dcterms:created>
  <dcterms:modified xsi:type="dcterms:W3CDTF">2017-09-15T05:47:39Z</dcterms:modified>
</cp:coreProperties>
</file>